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72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6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1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2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3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9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1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0B79-3FDE-435D-9098-C63FBC561414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FA7C-651D-4AD8-A236-46C4D3E79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1752600"/>
          </a:xfrm>
        </p:spPr>
        <p:txBody>
          <a:bodyPr/>
          <a:lstStyle/>
          <a:p>
            <a:r>
              <a:rPr lang="en-GB" b="1" u="sng" dirty="0">
                <a:solidFill>
                  <a:schemeClr val="tx1"/>
                </a:solidFill>
              </a:rPr>
              <a:t>1</a:t>
            </a:r>
            <a:r>
              <a:rPr lang="en-GB" b="1" u="sng" baseline="30000" dirty="0">
                <a:solidFill>
                  <a:schemeClr val="tx1"/>
                </a:solidFill>
              </a:rPr>
              <a:t>st</a:t>
            </a:r>
            <a:r>
              <a:rPr lang="en-GB" b="1" u="sng" dirty="0">
                <a:solidFill>
                  <a:schemeClr val="tx1"/>
                </a:solidFill>
              </a:rPr>
              <a:t> International Tournament in </a:t>
            </a:r>
            <a:r>
              <a:rPr lang="en-GB" b="1" u="sng" dirty="0" smtClean="0">
                <a:solidFill>
                  <a:schemeClr val="tx1"/>
                </a:solidFill>
              </a:rPr>
              <a:t>Milano, </a:t>
            </a:r>
            <a:r>
              <a:rPr lang="en-GB" b="1" u="sng" dirty="0">
                <a:solidFill>
                  <a:schemeClr val="tx1"/>
                </a:solidFill>
              </a:rPr>
              <a:t>Dec 2015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55576" y="5275743"/>
            <a:ext cx="7344816" cy="147674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CCHL </a:t>
            </a:r>
            <a:r>
              <a:rPr lang="fr-FR" sz="1200" dirty="0" err="1" smtClean="0">
                <a:solidFill>
                  <a:schemeClr val="tx1"/>
                </a:solidFill>
              </a:rPr>
              <a:t>was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represented</a:t>
            </a:r>
            <a:r>
              <a:rPr lang="fr-FR" sz="1200" dirty="0" smtClean="0">
                <a:solidFill>
                  <a:schemeClr val="tx1"/>
                </a:solidFill>
              </a:rPr>
              <a:t> at the 1st Jass Milano  Curling </a:t>
            </a:r>
            <a:r>
              <a:rPr lang="fr-FR" sz="1200" dirty="0" err="1" smtClean="0">
                <a:solidFill>
                  <a:schemeClr val="tx1"/>
                </a:solidFill>
              </a:rPr>
              <a:t>Tournament</a:t>
            </a:r>
            <a:r>
              <a:rPr lang="fr-FR" sz="1200" dirty="0" smtClean="0">
                <a:solidFill>
                  <a:schemeClr val="tx1"/>
                </a:solidFill>
              </a:rPr>
              <a:t> by </a:t>
            </a:r>
            <a:r>
              <a:rPr lang="fr-FR" sz="1200" dirty="0" err="1" smtClean="0">
                <a:solidFill>
                  <a:schemeClr val="tx1"/>
                </a:solidFill>
              </a:rPr>
              <a:t>its</a:t>
            </a:r>
            <a:r>
              <a:rPr lang="fr-FR" sz="1200" dirty="0" smtClean="0">
                <a:solidFill>
                  <a:schemeClr val="tx1"/>
                </a:solidFill>
              </a:rPr>
              <a:t> team </a:t>
            </a:r>
            <a:r>
              <a:rPr lang="fr-FR" sz="1200" dirty="0" err="1" smtClean="0">
                <a:solidFill>
                  <a:schemeClr val="tx1"/>
                </a:solidFill>
              </a:rPr>
              <a:t>Shamalaya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that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succeeded</a:t>
            </a:r>
            <a:r>
              <a:rPr lang="fr-FR" sz="1200" dirty="0" smtClean="0">
                <a:solidFill>
                  <a:schemeClr val="tx1"/>
                </a:solidFill>
              </a:rPr>
              <a:t> to </a:t>
            </a:r>
            <a:r>
              <a:rPr lang="fr-FR" sz="1200" dirty="0" err="1" smtClean="0">
                <a:solidFill>
                  <a:schemeClr val="tx1"/>
                </a:solidFill>
              </a:rPr>
              <a:t>achieve</a:t>
            </a:r>
            <a:r>
              <a:rPr lang="fr-FR" sz="1200" dirty="0" smtClean="0">
                <a:solidFill>
                  <a:schemeClr val="tx1"/>
                </a:solidFill>
              </a:rPr>
              <a:t> an honorable 4th place </a:t>
            </a:r>
            <a:r>
              <a:rPr lang="fr-FR" sz="1200" dirty="0" err="1" smtClean="0">
                <a:solidFill>
                  <a:schemeClr val="tx1"/>
                </a:solidFill>
              </a:rPr>
              <a:t>among</a:t>
            </a:r>
            <a:r>
              <a:rPr lang="fr-FR" sz="1200" dirty="0" smtClean="0">
                <a:solidFill>
                  <a:schemeClr val="tx1"/>
                </a:solidFill>
              </a:rPr>
              <a:t> 14 teams. Fabio Veltri, Francesco </a:t>
            </a:r>
            <a:r>
              <a:rPr lang="fr-FR" sz="1200" dirty="0" err="1" smtClean="0">
                <a:solidFill>
                  <a:schemeClr val="tx1"/>
                </a:solidFill>
              </a:rPr>
              <a:t>Grassi</a:t>
            </a:r>
            <a:r>
              <a:rPr lang="fr-FR" sz="1200" dirty="0" smtClean="0">
                <a:solidFill>
                  <a:schemeClr val="tx1"/>
                </a:solidFill>
              </a:rPr>
              <a:t>, Furio </a:t>
            </a:r>
            <a:r>
              <a:rPr lang="fr-FR" sz="1200" dirty="0" err="1" smtClean="0">
                <a:solidFill>
                  <a:schemeClr val="tx1"/>
                </a:solidFill>
              </a:rPr>
              <a:t>Pezzoli</a:t>
            </a:r>
            <a:r>
              <a:rPr lang="fr-FR" sz="1200" dirty="0" smtClean="0">
                <a:solidFill>
                  <a:schemeClr val="tx1"/>
                </a:solidFill>
              </a:rPr>
              <a:t> &amp; Marc Hansen </a:t>
            </a:r>
            <a:r>
              <a:rPr lang="fr-FR" sz="1200" dirty="0" err="1" smtClean="0">
                <a:solidFill>
                  <a:schemeClr val="tx1"/>
                </a:solidFill>
              </a:rPr>
              <a:t>started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badly</a:t>
            </a:r>
            <a:r>
              <a:rPr lang="fr-FR" sz="1200" dirty="0" smtClean="0">
                <a:solidFill>
                  <a:schemeClr val="tx1"/>
                </a:solidFill>
              </a:rPr>
              <a:t> by </a:t>
            </a:r>
            <a:r>
              <a:rPr lang="fr-FR" sz="1200" dirty="0" err="1" smtClean="0">
                <a:solidFill>
                  <a:schemeClr val="tx1"/>
                </a:solidFill>
              </a:rPr>
              <a:t>loosing</a:t>
            </a:r>
            <a:r>
              <a:rPr lang="fr-FR" sz="1200" dirty="0" smtClean="0">
                <a:solidFill>
                  <a:schemeClr val="tx1"/>
                </a:solidFill>
              </a:rPr>
              <a:t> the first </a:t>
            </a:r>
            <a:r>
              <a:rPr lang="fr-FR" sz="1200" dirty="0" err="1" smtClean="0">
                <a:solidFill>
                  <a:schemeClr val="tx1"/>
                </a:solidFill>
              </a:rPr>
              <a:t>game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against</a:t>
            </a:r>
            <a:r>
              <a:rPr lang="fr-FR" sz="1200" dirty="0" smtClean="0">
                <a:solidFill>
                  <a:schemeClr val="tx1"/>
                </a:solidFill>
              </a:rPr>
              <a:t> the local team </a:t>
            </a:r>
            <a:r>
              <a:rPr lang="fr-FR" sz="1200" dirty="0" err="1" smtClean="0">
                <a:solidFill>
                  <a:schemeClr val="tx1"/>
                </a:solidFill>
              </a:rPr>
              <a:t>Stonti</a:t>
            </a:r>
            <a:r>
              <a:rPr lang="fr-FR" sz="1200" dirty="0" smtClean="0">
                <a:solidFill>
                  <a:schemeClr val="tx1"/>
                </a:solidFill>
              </a:rPr>
              <a:t>. The </a:t>
            </a:r>
            <a:r>
              <a:rPr lang="fr-FR" sz="1200" dirty="0" err="1" smtClean="0">
                <a:solidFill>
                  <a:schemeClr val="tx1"/>
                </a:solidFill>
              </a:rPr>
              <a:t>next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two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games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were</a:t>
            </a:r>
            <a:r>
              <a:rPr lang="fr-FR" sz="1200" dirty="0" smtClean="0">
                <a:solidFill>
                  <a:schemeClr val="tx1"/>
                </a:solidFill>
              </a:rPr>
              <a:t> won </a:t>
            </a:r>
            <a:r>
              <a:rPr lang="fr-FR" sz="1200" dirty="0" err="1" smtClean="0">
                <a:solidFill>
                  <a:schemeClr val="tx1"/>
                </a:solidFill>
              </a:rPr>
              <a:t>against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two</a:t>
            </a:r>
            <a:r>
              <a:rPr lang="fr-FR" sz="1200" dirty="0" smtClean="0">
                <a:solidFill>
                  <a:schemeClr val="tx1"/>
                </a:solidFill>
              </a:rPr>
              <a:t> ladies teams </a:t>
            </a:r>
            <a:r>
              <a:rPr lang="fr-FR" sz="1200" dirty="0" err="1" smtClean="0">
                <a:solidFill>
                  <a:schemeClr val="tx1"/>
                </a:solidFill>
              </a:rPr>
              <a:t>from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Lithuania</a:t>
            </a:r>
            <a:r>
              <a:rPr lang="fr-FR" sz="1200" dirty="0" smtClean="0">
                <a:solidFill>
                  <a:schemeClr val="tx1"/>
                </a:solidFill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</a:rPr>
              <a:t>where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they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hammered</a:t>
            </a:r>
            <a:r>
              <a:rPr lang="fr-FR" sz="1200" dirty="0" smtClean="0">
                <a:solidFill>
                  <a:schemeClr val="tx1"/>
                </a:solidFill>
              </a:rPr>
              <a:t> a 12-0 in </a:t>
            </a:r>
            <a:r>
              <a:rPr lang="fr-FR" sz="1200" dirty="0" err="1" smtClean="0">
                <a:solidFill>
                  <a:schemeClr val="tx1"/>
                </a:solidFill>
              </a:rPr>
              <a:t>their</a:t>
            </a:r>
            <a:r>
              <a:rPr lang="fr-FR" sz="1200" dirty="0" smtClean="0">
                <a:solidFill>
                  <a:schemeClr val="tx1"/>
                </a:solidFill>
              </a:rPr>
              <a:t> 3rd </a:t>
            </a:r>
            <a:r>
              <a:rPr lang="fr-FR" sz="1200" dirty="0" err="1" smtClean="0">
                <a:solidFill>
                  <a:schemeClr val="tx1"/>
                </a:solidFill>
              </a:rPr>
              <a:t>game</a:t>
            </a:r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err="1" smtClean="0">
                <a:solidFill>
                  <a:schemeClr val="tx1"/>
                </a:solidFill>
              </a:rPr>
              <a:t>being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also</a:t>
            </a:r>
            <a:r>
              <a:rPr lang="fr-FR" sz="1200" dirty="0" smtClean="0">
                <a:solidFill>
                  <a:schemeClr val="tx1"/>
                </a:solidFill>
              </a:rPr>
              <a:t> the </a:t>
            </a:r>
            <a:r>
              <a:rPr lang="fr-FR" sz="1200" dirty="0" err="1" smtClean="0">
                <a:solidFill>
                  <a:schemeClr val="tx1"/>
                </a:solidFill>
              </a:rPr>
              <a:t>highest</a:t>
            </a:r>
            <a:r>
              <a:rPr lang="fr-FR" sz="1200" dirty="0" smtClean="0">
                <a:solidFill>
                  <a:schemeClr val="tx1"/>
                </a:solidFill>
              </a:rPr>
              <a:t> score in the </a:t>
            </a:r>
            <a:r>
              <a:rPr lang="fr-FR" sz="1200" dirty="0" err="1" smtClean="0">
                <a:solidFill>
                  <a:schemeClr val="tx1"/>
                </a:solidFill>
              </a:rPr>
              <a:t>whole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tournament</a:t>
            </a:r>
            <a:r>
              <a:rPr lang="fr-FR" sz="1200" dirty="0" smtClean="0">
                <a:solidFill>
                  <a:schemeClr val="tx1"/>
                </a:solidFill>
              </a:rPr>
              <a:t>) </a:t>
            </a:r>
            <a:r>
              <a:rPr lang="fr-FR" sz="1200" dirty="0" err="1" smtClean="0">
                <a:solidFill>
                  <a:schemeClr val="tx1"/>
                </a:solidFill>
              </a:rPr>
              <a:t>allowing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themselves</a:t>
            </a:r>
            <a:r>
              <a:rPr lang="fr-FR" sz="1200" dirty="0" smtClean="0">
                <a:solidFill>
                  <a:schemeClr val="tx1"/>
                </a:solidFill>
              </a:rPr>
              <a:t> to </a:t>
            </a:r>
            <a:r>
              <a:rPr lang="fr-FR" sz="1200" dirty="0" err="1" smtClean="0">
                <a:solidFill>
                  <a:schemeClr val="tx1"/>
                </a:solidFill>
              </a:rPr>
              <a:t>reach</a:t>
            </a:r>
            <a:r>
              <a:rPr lang="fr-FR" sz="1200" dirty="0" smtClean="0">
                <a:solidFill>
                  <a:schemeClr val="tx1"/>
                </a:solidFill>
              </a:rPr>
              <a:t> the </a:t>
            </a:r>
            <a:r>
              <a:rPr lang="fr-FR" sz="1200" dirty="0" err="1" smtClean="0">
                <a:solidFill>
                  <a:schemeClr val="tx1"/>
                </a:solidFill>
              </a:rPr>
              <a:t>closed</a:t>
            </a:r>
            <a:r>
              <a:rPr lang="fr-FR" sz="1200" dirty="0" smtClean="0">
                <a:solidFill>
                  <a:schemeClr val="tx1"/>
                </a:solidFill>
              </a:rPr>
              <a:t> Semi-finals.</a:t>
            </a:r>
          </a:p>
          <a:p>
            <a:r>
              <a:rPr lang="fr-FR" sz="1200" dirty="0" err="1" smtClean="0">
                <a:solidFill>
                  <a:schemeClr val="tx1"/>
                </a:solidFill>
              </a:rPr>
              <a:t>Although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battling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very</a:t>
            </a:r>
            <a:r>
              <a:rPr lang="fr-FR" sz="1200" dirty="0" smtClean="0">
                <a:solidFill>
                  <a:schemeClr val="tx1"/>
                </a:solidFill>
              </a:rPr>
              <a:t> hard </a:t>
            </a:r>
            <a:r>
              <a:rPr lang="fr-FR" sz="1200" dirty="0" err="1" smtClean="0">
                <a:solidFill>
                  <a:schemeClr val="tx1"/>
                </a:solidFill>
              </a:rPr>
              <a:t>our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Curlers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lost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twice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against</a:t>
            </a:r>
            <a:r>
              <a:rPr lang="fr-FR" sz="1200" dirty="0" smtClean="0">
                <a:solidFill>
                  <a:schemeClr val="tx1"/>
                </a:solidFill>
              </a:rPr>
              <a:t> Campina and </a:t>
            </a:r>
            <a:r>
              <a:rPr lang="fr-FR" sz="1200" dirty="0" err="1" smtClean="0">
                <a:solidFill>
                  <a:schemeClr val="tx1"/>
                </a:solidFill>
              </a:rPr>
              <a:t>Champéry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C:\Users\mhansen\AppData\Local\Microsoft\Windows\Temporary Internet Files\Content.Outlook\5G4K0R72\IMG_238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/>
          <a:stretch/>
        </p:blipFill>
        <p:spPr bwMode="auto">
          <a:xfrm rot="5400000">
            <a:off x="623245" y="2095751"/>
            <a:ext cx="2931160" cy="266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hansen\AppData\Local\Microsoft\Windows\Temporary Internet Files\Content.Word\IMG_239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5855" b="11005"/>
          <a:stretch/>
        </p:blipFill>
        <p:spPr bwMode="auto">
          <a:xfrm rot="10800000">
            <a:off x="5301597" y="1963419"/>
            <a:ext cx="2798795" cy="2931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6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219" t="7611" r="14784" b="6828"/>
          <a:stretch/>
        </p:blipFill>
        <p:spPr>
          <a:xfrm>
            <a:off x="755576" y="188640"/>
            <a:ext cx="756084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110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SDV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 LUX</dc:creator>
  <cp:lastModifiedBy>TEST LUX</cp:lastModifiedBy>
  <cp:revision>4</cp:revision>
  <dcterms:created xsi:type="dcterms:W3CDTF">2015-12-16T14:55:05Z</dcterms:created>
  <dcterms:modified xsi:type="dcterms:W3CDTF">2015-12-16T15:19:55Z</dcterms:modified>
</cp:coreProperties>
</file>